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1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 showGuides="1">
      <p:cViewPr>
        <p:scale>
          <a:sx n="50" d="100"/>
          <a:sy n="50" d="100"/>
        </p:scale>
        <p:origin x="1042" y="-5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29729F-63F0-8AEB-740E-3E057ACF4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4D89F77-20E1-EB82-B68C-979B1B103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77586A5-B2A4-E8C6-8DD6-8E9C6440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D8D2-74D7-436E-AA7E-1EA762A6C2F0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2E7BCEE-A06D-A422-6C67-A2924843F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AD2AC15-189A-4774-CA86-9DA7D0F1A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719E-098B-4A3F-8221-064310BA19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9216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4BBA8F-363A-9C8A-618D-2BCFC855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2DC797A-0F97-25F1-A12B-6A059F5F6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67E768D-6BE2-F3DE-AF31-99A2B7ADE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D8D2-74D7-436E-AA7E-1EA762A6C2F0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96CF32B-AB68-8D59-A747-685948414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6450906-C8B2-A1DF-046B-82048836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719E-098B-4A3F-8221-064310BA19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3708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CC275071-33AE-9AFE-EA82-35E64C83B9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F113E0F-34F6-FFCF-8169-BDFE1BD3F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382427F-8782-6323-475A-E1E102ABD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D8D2-74D7-436E-AA7E-1EA762A6C2F0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A5D696-8B04-F826-838F-099167C8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9E71577-3DF5-38CC-A8C8-FB62EF9AF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719E-098B-4A3F-8221-064310BA19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4083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BEEBC7-C096-5D8F-6EA1-3882CE66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C877A2A-F81F-50B9-8B36-8F3490A23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F16C382-B38A-6EDB-607D-5F04C1C68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D8D2-74D7-436E-AA7E-1EA762A6C2F0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1C007EA-F693-D5C9-7146-94E41E9C8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A9F4684-20EA-81B7-E58D-86CAEA2D2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719E-098B-4A3F-8221-064310BA19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013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65A595-4B89-948C-86C6-91673651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CD66474-21C3-C7F9-9DA8-2E0BD6D79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E3639FF-91DC-297E-6C7F-622F996C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D8D2-74D7-436E-AA7E-1EA762A6C2F0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9A79F8A-8081-8EBC-C3A7-105ECA7D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A5AAD4F-32BC-3367-199E-B91F56DC1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719E-098B-4A3F-8221-064310BA19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372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8EE13F-ED65-729F-701F-48A5D6E4B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F1D0E1-9554-423E-12F9-A5D61D34D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2973D4F-3903-D3CB-FAD5-F74FDA95D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A6EBE7E-60D7-8E5E-AD64-408F32F81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D8D2-74D7-436E-AA7E-1EA762A6C2F0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B91AA38-62D4-5661-FD10-B19EF57EC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267428F-01DA-B9BB-C2BB-079E47B3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719E-098B-4A3F-8221-064310BA19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525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4335F7-48DF-A0C8-D95F-DB2DEAC6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7E3802C-3B14-D331-0658-C0153DD6A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55777D6-34E0-0887-BDCE-C254BA0C3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5F181C5-6EBE-05B0-F0D2-93B1B3A92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2D22A37-3C8C-1E32-16F2-37DEB3A1E4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EAA6FE88-136E-8B2A-490B-8DA66A6CF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D8D2-74D7-436E-AA7E-1EA762A6C2F0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7C96483-F4DF-81AD-DCD7-DA48E3E0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DD4A43F-0612-78A7-E415-663A7122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719E-098B-4A3F-8221-064310BA19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4139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B49DEF-67F8-F32D-52D4-529C5F83C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69FC66D-6633-4CFA-07D3-8DB1B937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D8D2-74D7-436E-AA7E-1EA762A6C2F0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0199794-9456-A8A4-DB4B-700E15EDE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04C16FF-49BF-8E91-68C6-F3FBB0427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719E-098B-4A3F-8221-064310BA19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67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96BD3A0-9A91-34A6-69FD-17DC1DD60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D8D2-74D7-436E-AA7E-1EA762A6C2F0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925CB67F-8847-FB0E-3357-5B28DAF45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5833E7C-550F-16CC-F44C-55D451A3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719E-098B-4A3F-8221-064310BA19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755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E5F197-E634-2240-E272-909B0F9D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A7EE636-54AC-41EB-35C0-5EAB6BE2E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38F81C2-E6CA-D4F0-A1CF-237207C14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5227D09-549F-84BE-2625-01EB42F61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D8D2-74D7-436E-AA7E-1EA762A6C2F0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BC43977-DAEB-503E-4221-B7D9F0F17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C36256C-59D4-9D88-03C7-0CBD41EF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719E-098B-4A3F-8221-064310BA19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3986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AA9AF2-B09D-9C02-C22F-7615B010E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C2CB09FE-3291-74D7-A719-D94950EF81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2758C77-1DF2-72B1-AC54-AE5630850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828E599-E483-7367-27B1-4E5D74A3D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D8D2-74D7-436E-AA7E-1EA762A6C2F0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9FFD04C-2414-288E-F556-2F3AA1843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C580918-79E7-FFB1-6907-A10FD3A6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719E-098B-4A3F-8221-064310BA19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8242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CE7656CB-C7A6-AD1E-1175-462973506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4739111-0FE7-92C4-AF60-C56CD5621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1849A1E-18A0-ED32-E295-BC1DA63A4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52D8D2-74D7-436E-AA7E-1EA762A6C2F0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1DB1BBB-3DAE-E3A8-EED8-D3367914E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EF1FD81-FBD4-82CC-01A2-A6DD53988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0A719E-098B-4A3F-8221-064310BA19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702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Grafika, szimbólum, kör, embléma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0A26001B-5C63-8FC2-340C-13D82832B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82" y="0"/>
            <a:ext cx="8434436" cy="685800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D9C389BF-4A2E-798D-278F-DBC8BF8BE97D}"/>
              </a:ext>
            </a:extLst>
          </p:cNvPr>
          <p:cNvSpPr txBox="1"/>
          <p:nvPr/>
        </p:nvSpPr>
        <p:spPr>
          <a:xfrm>
            <a:off x="12192000" y="2590800"/>
            <a:ext cx="5181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dirty="0">
                <a:latin typeface="Impact" panose="020B0806030902050204" pitchFamily="34" charset="0"/>
              </a:rPr>
              <a:t>OPEL</a:t>
            </a:r>
          </a:p>
        </p:txBody>
      </p:sp>
    </p:spTree>
    <p:extLst>
      <p:ext uri="{BB962C8B-B14F-4D97-AF65-F5344CB8AC3E}">
        <p14:creationId xmlns:p14="http://schemas.microsoft.com/office/powerpoint/2010/main" val="4216497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A6748-F7A3-1575-C17E-F1ABDCAF5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Grafika, szimbólum, kör, embléma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C325811-6B4A-9B38-E06F-9F6EAD1CF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02" y="1112520"/>
            <a:ext cx="5697930" cy="4632960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550154DC-54CB-C748-C9FE-777DF9DD6C69}"/>
              </a:ext>
            </a:extLst>
          </p:cNvPr>
          <p:cNvSpPr txBox="1"/>
          <p:nvPr/>
        </p:nvSpPr>
        <p:spPr>
          <a:xfrm>
            <a:off x="6225432" y="2590800"/>
            <a:ext cx="5181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dirty="0">
                <a:latin typeface="Impact" panose="020B0806030902050204" pitchFamily="34" charset="0"/>
              </a:rPr>
              <a:t>OPEL</a:t>
            </a:r>
          </a:p>
        </p:txBody>
      </p:sp>
      <p:pic>
        <p:nvPicPr>
          <p:cNvPr id="3" name="Kép 2" descr="A képen rajzfilm, rajz, illusztráció, Gyermekraj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D1E1030-60B9-607B-CEF3-FCF83C61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92375" l="8333" r="91340">
                        <a14:foregroundMark x1="18301" y1="30937" x2="18301" y2="30937"/>
                        <a14:foregroundMark x1="42157" y1="37691" x2="42157" y2="37691"/>
                        <a14:foregroundMark x1="65686" y1="21569" x2="65686" y2="21569"/>
                        <a14:foregroundMark x1="81373" y1="23094" x2="81373" y2="23094"/>
                        <a14:foregroundMark x1="80719" y1="31155" x2="80719" y2="31155"/>
                        <a14:foregroundMark x1="86765" y1="79956" x2="86765" y2="79956"/>
                        <a14:foregroundMark x1="91340" y1="63834" x2="91340" y2="63834"/>
                        <a14:foregroundMark x1="82516" y1="67538" x2="82516" y2="67538"/>
                        <a14:foregroundMark x1="82353" y1="66667" x2="82353" y2="66667"/>
                        <a14:foregroundMark x1="82680" y1="66667" x2="85784" y2="65795"/>
                        <a14:foregroundMark x1="19608" y1="66667" x2="19608" y2="66667"/>
                        <a14:foregroundMark x1="15196" y1="71460" x2="8660" y2="84967"/>
                        <a14:foregroundMark x1="8352" y1="91939" x2="8333" y2="92375"/>
                        <a14:foregroundMark x1="8660" y1="84967" x2="8352" y2="91939"/>
                        <a14:foregroundMark x1="79412" y1="91285" x2="79412" y2="91285"/>
                        <a14:foregroundMark x1="60131" y1="19172" x2="60131" y2="19172"/>
                        <a14:foregroundMark x1="45588" y1="61874" x2="45588" y2="61874"/>
                        <a14:foregroundMark x1="44935" y1="58170" x2="44935" y2="58170"/>
                        <a14:backgroundMark x1="49673" y1="53377" x2="49673" y2="53377"/>
                        <a14:backgroundMark x1="8333" y1="92593" x2="8333" y2="92593"/>
                        <a14:backgroundMark x1="8170" y1="91939" x2="8170" y2="91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977" y="6858000"/>
            <a:ext cx="4802491" cy="3601868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C251899-61BE-0202-6C23-335581CB813F}"/>
              </a:ext>
            </a:extLst>
          </p:cNvPr>
          <p:cNvSpPr txBox="1"/>
          <p:nvPr/>
        </p:nvSpPr>
        <p:spPr>
          <a:xfrm>
            <a:off x="12192000" y="36503"/>
            <a:ext cx="5181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800" dirty="0">
                <a:latin typeface="Impact" panose="020B0806030902050204" pitchFamily="34" charset="0"/>
              </a:rPr>
              <a:t>Ötletelés</a:t>
            </a:r>
          </a:p>
        </p:txBody>
      </p:sp>
    </p:spTree>
    <p:extLst>
      <p:ext uri="{BB962C8B-B14F-4D97-AF65-F5344CB8AC3E}">
        <p14:creationId xmlns:p14="http://schemas.microsoft.com/office/powerpoint/2010/main" val="1846177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1E2FA-5C57-C63B-D880-CB3E8BCB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Grafika, szimbólum, kör, embléma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F0D8A365-C916-D08B-8A18-362153BD4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63" y="0"/>
            <a:ext cx="2334968" cy="1898551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86662674-4FCA-5B1F-F5C6-054572D7664D}"/>
              </a:ext>
            </a:extLst>
          </p:cNvPr>
          <p:cNvSpPr txBox="1"/>
          <p:nvPr/>
        </p:nvSpPr>
        <p:spPr>
          <a:xfrm>
            <a:off x="12220913" y="2590800"/>
            <a:ext cx="5181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dirty="0">
                <a:latin typeface="Impact" panose="020B0806030902050204" pitchFamily="34" charset="0"/>
              </a:rPr>
              <a:t>OPEL</a:t>
            </a:r>
          </a:p>
        </p:txBody>
      </p:sp>
      <p:pic>
        <p:nvPicPr>
          <p:cNvPr id="4" name="Kép 3" descr="A képen rajzfilm, rajz, illusztráció, Gyermekraj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B8D4297E-5C9B-752B-DB9C-9FF154791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92375" l="8333" r="91340">
                        <a14:foregroundMark x1="18301" y1="30937" x2="18301" y2="30937"/>
                        <a14:foregroundMark x1="42157" y1="37691" x2="42157" y2="37691"/>
                        <a14:foregroundMark x1="65686" y1="21569" x2="65686" y2="21569"/>
                        <a14:foregroundMark x1="81373" y1="23094" x2="81373" y2="23094"/>
                        <a14:foregroundMark x1="80719" y1="31155" x2="80719" y2="31155"/>
                        <a14:foregroundMark x1="86765" y1="79956" x2="86765" y2="79956"/>
                        <a14:foregroundMark x1="91340" y1="63834" x2="91340" y2="63834"/>
                        <a14:foregroundMark x1="82516" y1="67538" x2="82516" y2="67538"/>
                        <a14:foregroundMark x1="82353" y1="66667" x2="82353" y2="66667"/>
                        <a14:foregroundMark x1="82680" y1="66667" x2="85784" y2="65795"/>
                        <a14:foregroundMark x1="19608" y1="66667" x2="19608" y2="66667"/>
                        <a14:foregroundMark x1="15196" y1="71460" x2="8660" y2="84967"/>
                        <a14:foregroundMark x1="8352" y1="91939" x2="8333" y2="92375"/>
                        <a14:foregroundMark x1="8660" y1="84967" x2="8352" y2="91939"/>
                        <a14:foregroundMark x1="79412" y1="91285" x2="79412" y2="91285"/>
                        <a14:foregroundMark x1="60131" y1="19172" x2="60131" y2="19172"/>
                        <a14:foregroundMark x1="45588" y1="61874" x2="45588" y2="61874"/>
                        <a14:foregroundMark x1="44935" y1="58170" x2="44935" y2="58170"/>
                        <a14:backgroundMark x1="49673" y1="53377" x2="49673" y2="53377"/>
                        <a14:backgroundMark x1="8333" y1="92593" x2="8333" y2="92593"/>
                        <a14:backgroundMark x1="8170" y1="91939" x2="8170" y2="91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977" y="3256132"/>
            <a:ext cx="4802491" cy="360186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5DE51F7B-B472-6DBA-833C-36162873280A}"/>
              </a:ext>
            </a:extLst>
          </p:cNvPr>
          <p:cNvSpPr txBox="1"/>
          <p:nvPr/>
        </p:nvSpPr>
        <p:spPr>
          <a:xfrm>
            <a:off x="6337591" y="36503"/>
            <a:ext cx="5181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800" dirty="0">
                <a:latin typeface="Impact" panose="020B0806030902050204" pitchFamily="34" charset="0"/>
              </a:rPr>
              <a:t>Ötletelés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1309AFE-F449-085D-C61D-A25BBEFD60C9}"/>
              </a:ext>
            </a:extLst>
          </p:cNvPr>
          <p:cNvSpPr txBox="1"/>
          <p:nvPr/>
        </p:nvSpPr>
        <p:spPr>
          <a:xfrm>
            <a:off x="6489991" y="-1573311"/>
            <a:ext cx="5181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800" dirty="0">
                <a:latin typeface="Impact" panose="020B0806030902050204" pitchFamily="34" charset="0"/>
              </a:rPr>
              <a:t>Cél</a:t>
            </a:r>
          </a:p>
        </p:txBody>
      </p:sp>
      <p:pic>
        <p:nvPicPr>
          <p:cNvPr id="8" name="Kép 7" descr="A képen játé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3612FFBF-5B1D-229E-B38E-9E6141DA9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65" b="94632" l="2148" r="97363">
                        <a14:foregroundMark x1="84863" y1="21598" x2="84863" y2="21598"/>
                        <a14:foregroundMark x1="88574" y1="50936" x2="88574" y2="50936"/>
                        <a14:foregroundMark x1="87402" y1="32709" x2="87402" y2="32709"/>
                        <a14:foregroundMark x1="84668" y1="37828" x2="84668" y2="37828"/>
                        <a14:foregroundMark x1="94629" y1="40325" x2="94629" y2="40325"/>
                        <a14:foregroundMark x1="95313" y1="48564" x2="95313" y2="48564"/>
                        <a14:foregroundMark x1="95508" y1="46192" x2="93457" y2="46192"/>
                        <a14:foregroundMark x1="91016" y1="94632" x2="90430" y2="68914"/>
                        <a14:foregroundMark x1="87012" y1="8489" x2="87012" y2="8489"/>
                        <a14:foregroundMark x1="86719" y1="8489" x2="85547" y2="8489"/>
                        <a14:foregroundMark x1="17480" y1="56055" x2="17480" y2="56055"/>
                        <a14:foregroundMark x1="19824" y1="54057" x2="17871" y2="47316"/>
                        <a14:foregroundMark x1="10449" y1="83021" x2="14355" y2="81149"/>
                        <a14:foregroundMark x1="6250" y1="44944" x2="11328" y2="41698"/>
                        <a14:foregroundMark x1="2246" y1="48939" x2="2246" y2="48939"/>
                        <a14:foregroundMark x1="97363" y1="39950" x2="97363" y2="39950"/>
                        <a14:backgroundMark x1="41504" y1="46692" x2="41504" y2="46692"/>
                        <a14:backgroundMark x1="38574" y1="78527" x2="38574" y2="78527"/>
                        <a14:backgroundMark x1="38281" y1="75655" x2="38281" y2="75655"/>
                        <a14:backgroundMark x1="61426" y1="76030" x2="61426" y2="76030"/>
                        <a14:backgroundMark x1="61719" y1="72909" x2="61719" y2="72909"/>
                        <a14:backgroundMark x1="60938" y1="70162" x2="60938" y2="70162"/>
                        <a14:backgroundMark x1="61133" y1="66542" x2="61133" y2="66542"/>
                        <a14:backgroundMark x1="37402" y1="72534" x2="37402" y2="725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02" y="6858000"/>
            <a:ext cx="4604635" cy="360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91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179A1-EC06-C37A-6EBC-5FF5645A8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Grafika, szimbólum, kör, embléma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C09EE5B-99DC-A865-2B39-F550A9AC3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100">
            <a:off x="-98663" y="0"/>
            <a:ext cx="2334968" cy="1898551"/>
          </a:xfrm>
          <a:prstGeom prst="rect">
            <a:avLst/>
          </a:prstGeom>
        </p:spPr>
      </p:pic>
      <p:pic>
        <p:nvPicPr>
          <p:cNvPr id="4" name="Kép 3" descr="A képen rajzfilm, rajz, illusztráció, Gyermekraj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FF960C5B-00D6-C8D9-F416-99EE612B1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92375" l="8333" r="91340">
                        <a14:foregroundMark x1="18301" y1="30937" x2="18301" y2="30937"/>
                        <a14:foregroundMark x1="42157" y1="37691" x2="42157" y2="37691"/>
                        <a14:foregroundMark x1="65686" y1="21569" x2="65686" y2="21569"/>
                        <a14:foregroundMark x1="81373" y1="23094" x2="81373" y2="23094"/>
                        <a14:foregroundMark x1="80719" y1="31155" x2="80719" y2="31155"/>
                        <a14:foregroundMark x1="86765" y1="79956" x2="86765" y2="79956"/>
                        <a14:foregroundMark x1="91340" y1="63834" x2="91340" y2="63834"/>
                        <a14:foregroundMark x1="82516" y1="67538" x2="82516" y2="67538"/>
                        <a14:foregroundMark x1="82353" y1="66667" x2="82353" y2="66667"/>
                        <a14:foregroundMark x1="82680" y1="66667" x2="85784" y2="65795"/>
                        <a14:foregroundMark x1="19608" y1="66667" x2="19608" y2="66667"/>
                        <a14:foregroundMark x1="15196" y1="71460" x2="8660" y2="84967"/>
                        <a14:foregroundMark x1="8352" y1="91939" x2="8333" y2="92375"/>
                        <a14:foregroundMark x1="8660" y1="84967" x2="8352" y2="91939"/>
                        <a14:foregroundMark x1="79412" y1="91285" x2="79412" y2="91285"/>
                        <a14:foregroundMark x1="60131" y1="19172" x2="60131" y2="19172"/>
                        <a14:foregroundMark x1="45588" y1="61874" x2="45588" y2="61874"/>
                        <a14:foregroundMark x1="44935" y1="58170" x2="44935" y2="58170"/>
                        <a14:backgroundMark x1="49673" y1="53377" x2="49673" y2="53377"/>
                        <a14:backgroundMark x1="8333" y1="92593" x2="8333" y2="92593"/>
                        <a14:backgroundMark x1="8170" y1="91939" x2="8170" y2="91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963" y="3256132"/>
            <a:ext cx="4802491" cy="360186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201B821-4438-F884-17C5-F039989BCEC4}"/>
              </a:ext>
            </a:extLst>
          </p:cNvPr>
          <p:cNvSpPr txBox="1"/>
          <p:nvPr/>
        </p:nvSpPr>
        <p:spPr>
          <a:xfrm>
            <a:off x="12232963" y="36503"/>
            <a:ext cx="5181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800" dirty="0">
                <a:latin typeface="Impact" panose="020B0806030902050204" pitchFamily="34" charset="0"/>
              </a:rPr>
              <a:t>Ötletelés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178AA7A-01B0-319E-E645-71BF17E6A1E1}"/>
              </a:ext>
            </a:extLst>
          </p:cNvPr>
          <p:cNvSpPr txBox="1"/>
          <p:nvPr/>
        </p:nvSpPr>
        <p:spPr>
          <a:xfrm>
            <a:off x="6337591" y="36503"/>
            <a:ext cx="5181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800" dirty="0">
                <a:latin typeface="Impact" panose="020B0806030902050204" pitchFamily="34" charset="0"/>
              </a:rPr>
              <a:t>Cél</a:t>
            </a:r>
          </a:p>
        </p:txBody>
      </p:sp>
      <p:pic>
        <p:nvPicPr>
          <p:cNvPr id="8" name="Kép 7" descr="A képen játé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331C6E6-D949-2F3A-5A76-95DF992B2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65" b="94632" l="2148" r="97363">
                        <a14:foregroundMark x1="84863" y1="21598" x2="84863" y2="21598"/>
                        <a14:foregroundMark x1="88574" y1="50936" x2="88574" y2="50936"/>
                        <a14:foregroundMark x1="87402" y1="32709" x2="87402" y2="32709"/>
                        <a14:foregroundMark x1="84668" y1="37828" x2="84668" y2="37828"/>
                        <a14:foregroundMark x1="94629" y1="40325" x2="94629" y2="40325"/>
                        <a14:foregroundMark x1="95313" y1="48564" x2="95313" y2="48564"/>
                        <a14:foregroundMark x1="95508" y1="46192" x2="93457" y2="46192"/>
                        <a14:foregroundMark x1="91016" y1="94632" x2="90430" y2="68914"/>
                        <a14:foregroundMark x1="87012" y1="8489" x2="87012" y2="8489"/>
                        <a14:foregroundMark x1="86719" y1="8489" x2="85547" y2="8489"/>
                        <a14:foregroundMark x1="17480" y1="56055" x2="17480" y2="56055"/>
                        <a14:foregroundMark x1="19824" y1="54057" x2="17871" y2="47316"/>
                        <a14:foregroundMark x1="10449" y1="83021" x2="14355" y2="81149"/>
                        <a14:foregroundMark x1="6250" y1="44944" x2="11328" y2="41698"/>
                        <a14:foregroundMark x1="2246" y1="48939" x2="2246" y2="48939"/>
                        <a14:foregroundMark x1="97363" y1="39950" x2="97363" y2="39950"/>
                        <a14:backgroundMark x1="41504" y1="46692" x2="41504" y2="46692"/>
                        <a14:backgroundMark x1="38574" y1="78527" x2="38574" y2="78527"/>
                        <a14:backgroundMark x1="38281" y1="75655" x2="38281" y2="75655"/>
                        <a14:backgroundMark x1="61426" y1="76030" x2="61426" y2="76030"/>
                        <a14:backgroundMark x1="61719" y1="72909" x2="61719" y2="72909"/>
                        <a14:backgroundMark x1="60938" y1="70162" x2="60938" y2="70162"/>
                        <a14:backgroundMark x1="61133" y1="66542" x2="61133" y2="66542"/>
                        <a14:backgroundMark x1="37402" y1="72534" x2="37402" y2="725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73" y="3052932"/>
            <a:ext cx="4604635" cy="3601868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BC38C160-8729-B32F-8860-6DE6C1938355}"/>
              </a:ext>
            </a:extLst>
          </p:cNvPr>
          <p:cNvSpPr txBox="1"/>
          <p:nvPr/>
        </p:nvSpPr>
        <p:spPr>
          <a:xfrm>
            <a:off x="3108960" y="-2087155"/>
            <a:ext cx="84102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dirty="0">
                <a:latin typeface="Impact" panose="020B0806030902050204" pitchFamily="34" charset="0"/>
              </a:rPr>
              <a:t>Konfliktusok és fent akadások</a:t>
            </a:r>
          </a:p>
        </p:txBody>
      </p:sp>
      <p:pic>
        <p:nvPicPr>
          <p:cNvPr id="10" name="Kép 9" descr="A képen illusztráció, clipart, rajz, rajzfil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3F2E13CE-C9ED-9686-A143-FA88AA3D0C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57" b="96996" l="3000" r="97375">
                        <a14:foregroundMark x1="9125" y1="34979" x2="3000" y2="62017"/>
                        <a14:foregroundMark x1="5875" y1="97210" x2="5875" y2="97210"/>
                        <a14:foregroundMark x1="8250" y1="96781" x2="8250" y2="96781"/>
                        <a14:foregroundMark x1="14000" y1="67811" x2="15250" y2="59871"/>
                        <a14:foregroundMark x1="97875" y1="93133" x2="95875" y2="83476"/>
                        <a14:foregroundMark x1="95875" y1="83476" x2="85875" y2="59013"/>
                        <a14:foregroundMark x1="85875" y1="59013" x2="80625" y2="52146"/>
                        <a14:foregroundMark x1="80625" y1="52146" x2="79750" y2="51717"/>
                        <a14:foregroundMark x1="93375" y1="87339" x2="91125" y2="77897"/>
                        <a14:foregroundMark x1="91125" y1="77897" x2="86000" y2="68455"/>
                        <a14:foregroundMark x1="86000" y1="68455" x2="82875" y2="65451"/>
                        <a14:foregroundMark x1="92000" y1="94421" x2="97375" y2="81545"/>
                        <a14:foregroundMark x1="97375" y1="81545" x2="94000" y2="70172"/>
                        <a14:foregroundMark x1="94000" y1="70172" x2="93500" y2="69313"/>
                        <a14:foregroundMark x1="70250" y1="35622" x2="69250" y2="33691"/>
                        <a14:foregroundMark x1="28750" y1="37124" x2="28250" y2="36481"/>
                        <a14:foregroundMark x1="31625" y1="37983" x2="26875" y2="33047"/>
                        <a14:foregroundMark x1="17750" y1="42060" x2="17375" y2="39700"/>
                        <a14:foregroundMark x1="81250" y1="62876" x2="81250" y2="62876"/>
                        <a14:foregroundMark x1="81250" y1="62876" x2="81250" y2="62876"/>
                        <a14:foregroundMark x1="70875" y1="45494" x2="70875" y2="45494"/>
                        <a14:backgroundMark x1="1250" y1="99785" x2="1250" y2="997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43" y="6858000"/>
            <a:ext cx="5081157" cy="295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01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6AF78-0E42-2808-ECE3-53F5CB929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Grafika, szimbólum, kör, embléma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D3D9D77-8BBE-12DE-7E5A-72E36C550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80643">
            <a:off x="-98663" y="0"/>
            <a:ext cx="2334968" cy="1898551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206A8613-D1FE-B5CC-45B7-D85843C60A77}"/>
              </a:ext>
            </a:extLst>
          </p:cNvPr>
          <p:cNvSpPr txBox="1"/>
          <p:nvPr/>
        </p:nvSpPr>
        <p:spPr>
          <a:xfrm>
            <a:off x="12305513" y="36503"/>
            <a:ext cx="5181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800" dirty="0">
                <a:latin typeface="Impact" panose="020B0806030902050204" pitchFamily="34" charset="0"/>
              </a:rPr>
              <a:t>Cél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7CE1BBF-34CA-0494-BD07-01B39F2A3045}"/>
              </a:ext>
            </a:extLst>
          </p:cNvPr>
          <p:cNvSpPr txBox="1"/>
          <p:nvPr/>
        </p:nvSpPr>
        <p:spPr>
          <a:xfrm>
            <a:off x="3108960" y="36503"/>
            <a:ext cx="84102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dirty="0">
                <a:latin typeface="Impact" panose="020B0806030902050204" pitchFamily="34" charset="0"/>
              </a:rPr>
              <a:t>Konfliktusok és fent akadások</a:t>
            </a:r>
          </a:p>
        </p:txBody>
      </p:sp>
      <p:pic>
        <p:nvPicPr>
          <p:cNvPr id="11" name="Kép 10" descr="A képen illusztráció, clipart, rajz, rajzfil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E6CDF4C7-D630-2BB5-BAE7-9DF630156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57" b="96996" l="3000" r="97375">
                        <a14:foregroundMark x1="9125" y1="34979" x2="3000" y2="62017"/>
                        <a14:foregroundMark x1="5875" y1="97210" x2="5875" y2="97210"/>
                        <a14:foregroundMark x1="8250" y1="96781" x2="8250" y2="96781"/>
                        <a14:foregroundMark x1="14000" y1="67811" x2="15250" y2="59871"/>
                        <a14:foregroundMark x1="97875" y1="93133" x2="95875" y2="83476"/>
                        <a14:foregroundMark x1="95875" y1="83476" x2="85875" y2="59013"/>
                        <a14:foregroundMark x1="85875" y1="59013" x2="80625" y2="52146"/>
                        <a14:foregroundMark x1="80625" y1="52146" x2="79750" y2="51717"/>
                        <a14:foregroundMark x1="93375" y1="87339" x2="91125" y2="77897"/>
                        <a14:foregroundMark x1="91125" y1="77897" x2="86000" y2="68455"/>
                        <a14:foregroundMark x1="86000" y1="68455" x2="82875" y2="65451"/>
                        <a14:foregroundMark x1="92000" y1="94421" x2="97375" y2="81545"/>
                        <a14:foregroundMark x1="97375" y1="81545" x2="94000" y2="70172"/>
                        <a14:foregroundMark x1="94000" y1="70172" x2="93500" y2="69313"/>
                        <a14:foregroundMark x1="70250" y1="35622" x2="69250" y2="33691"/>
                        <a14:foregroundMark x1="28750" y1="37124" x2="28250" y2="36481"/>
                        <a14:foregroundMark x1="31625" y1="37983" x2="26875" y2="33047"/>
                        <a14:foregroundMark x1="17750" y1="42060" x2="17375" y2="39700"/>
                        <a14:foregroundMark x1="81250" y1="62876" x2="81250" y2="62876"/>
                        <a14:foregroundMark x1="81250" y1="62876" x2="81250" y2="62876"/>
                        <a14:foregroundMark x1="70875" y1="45494" x2="70875" y2="45494"/>
                        <a14:backgroundMark x1="1250" y1="99785" x2="1250" y2="997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43" y="3217953"/>
            <a:ext cx="5081157" cy="2959774"/>
          </a:xfrm>
          <a:prstGeom prst="rect">
            <a:avLst/>
          </a:prstGeom>
        </p:spPr>
      </p:pic>
      <p:pic>
        <p:nvPicPr>
          <p:cNvPr id="16" name="Kép 15" descr="A képen kerék, Szárazföldi jármű, jármű, közleked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4D7F1882-03EF-1246-C4F7-54B44B894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037">
            <a:off x="-7666072" y="-1915914"/>
            <a:ext cx="6760322" cy="38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80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AFB87-6C6A-7BB3-486A-C3BC48EB4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Grafika, szimbólum, kör, embléma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4593031-D89C-F48A-F15D-FF68EBC0A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80643">
            <a:off x="-98663" y="0"/>
            <a:ext cx="2334968" cy="1898551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8A48F3A4-CE75-3880-F6F4-EC03F5572E9E}"/>
              </a:ext>
            </a:extLst>
          </p:cNvPr>
          <p:cNvSpPr txBox="1"/>
          <p:nvPr/>
        </p:nvSpPr>
        <p:spPr>
          <a:xfrm>
            <a:off x="12305513" y="36503"/>
            <a:ext cx="5181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800" dirty="0">
                <a:latin typeface="Impact" panose="020B0806030902050204" pitchFamily="34" charset="0"/>
              </a:rPr>
              <a:t>Cél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75C0C2F5-21CC-B1CC-6343-DAA1B40D0784}"/>
              </a:ext>
            </a:extLst>
          </p:cNvPr>
          <p:cNvSpPr txBox="1"/>
          <p:nvPr/>
        </p:nvSpPr>
        <p:spPr>
          <a:xfrm>
            <a:off x="3108960" y="36503"/>
            <a:ext cx="84102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dirty="0">
                <a:latin typeface="Impact" panose="020B0806030902050204" pitchFamily="34" charset="0"/>
              </a:rPr>
              <a:t>Konfliktusok és fent akadások</a:t>
            </a:r>
          </a:p>
        </p:txBody>
      </p:sp>
      <p:pic>
        <p:nvPicPr>
          <p:cNvPr id="11" name="Kép 10" descr="A képen illusztráció, clipart, rajz, rajzfil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061DCB7A-3F26-E1CB-77B3-6C0808DE2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57" b="96996" l="3000" r="97375">
                        <a14:foregroundMark x1="9125" y1="34979" x2="3000" y2="62017"/>
                        <a14:foregroundMark x1="5875" y1="97210" x2="5875" y2="97210"/>
                        <a14:foregroundMark x1="8250" y1="96781" x2="8250" y2="96781"/>
                        <a14:foregroundMark x1="14000" y1="67811" x2="15250" y2="59871"/>
                        <a14:foregroundMark x1="97875" y1="93133" x2="95875" y2="83476"/>
                        <a14:foregroundMark x1="95875" y1="83476" x2="85875" y2="59013"/>
                        <a14:foregroundMark x1="85875" y1="59013" x2="80625" y2="52146"/>
                        <a14:foregroundMark x1="80625" y1="52146" x2="79750" y2="51717"/>
                        <a14:foregroundMark x1="93375" y1="87339" x2="91125" y2="77897"/>
                        <a14:foregroundMark x1="91125" y1="77897" x2="86000" y2="68455"/>
                        <a14:foregroundMark x1="86000" y1="68455" x2="82875" y2="65451"/>
                        <a14:foregroundMark x1="92000" y1="94421" x2="97375" y2="81545"/>
                        <a14:foregroundMark x1="97375" y1="81545" x2="94000" y2="70172"/>
                        <a14:foregroundMark x1="94000" y1="70172" x2="93500" y2="69313"/>
                        <a14:foregroundMark x1="70250" y1="35622" x2="69250" y2="33691"/>
                        <a14:foregroundMark x1="28750" y1="37124" x2="28250" y2="36481"/>
                        <a14:foregroundMark x1="31625" y1="37983" x2="26875" y2="33047"/>
                        <a14:foregroundMark x1="17750" y1="42060" x2="17375" y2="39700"/>
                        <a14:foregroundMark x1="81250" y1="62876" x2="81250" y2="62876"/>
                        <a14:foregroundMark x1="81250" y1="62876" x2="81250" y2="62876"/>
                        <a14:foregroundMark x1="70875" y1="45494" x2="70875" y2="45494"/>
                        <a14:backgroundMark x1="1250" y1="99785" x2="1250" y2="997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43" y="3217953"/>
            <a:ext cx="5081157" cy="2959774"/>
          </a:xfrm>
          <a:prstGeom prst="rect">
            <a:avLst/>
          </a:prstGeom>
        </p:spPr>
      </p:pic>
      <p:pic>
        <p:nvPicPr>
          <p:cNvPr id="14" name="Kép 13" descr="A képen kerék, Szárazföldi jármű, jármű, közleked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6CD3CBE-A80F-88EE-1CFA-6161A4D52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037">
            <a:off x="46690" y="660380"/>
            <a:ext cx="6760322" cy="3802681"/>
          </a:xfrm>
          <a:prstGeom prst="rect">
            <a:avLst/>
          </a:prstGeom>
        </p:spPr>
      </p:pic>
      <p:pic>
        <p:nvPicPr>
          <p:cNvPr id="15" name="Kép 14" descr="A képen szöveg, jármű, Szárazföldi jármű, keré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8926E81-2CBD-A20C-D8FB-A71EC7850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3574">
            <a:off x="12443831" y="-3073862"/>
            <a:ext cx="7209354" cy="40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38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7A8F8-99B6-8D42-D3FE-A60B507CD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Grafika, szimbólum, kör, embléma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FDABD06D-D7B5-1A7B-BE48-54EE022D3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80643">
            <a:off x="-98663" y="0"/>
            <a:ext cx="2334968" cy="1898551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E4FB8DF-B1AE-B68C-4686-DC2924CC855D}"/>
              </a:ext>
            </a:extLst>
          </p:cNvPr>
          <p:cNvSpPr txBox="1"/>
          <p:nvPr/>
        </p:nvSpPr>
        <p:spPr>
          <a:xfrm>
            <a:off x="12305513" y="36503"/>
            <a:ext cx="5181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800" dirty="0">
                <a:latin typeface="Impact" panose="020B0806030902050204" pitchFamily="34" charset="0"/>
              </a:rPr>
              <a:t>Cél</a:t>
            </a:r>
          </a:p>
        </p:txBody>
      </p:sp>
      <p:pic>
        <p:nvPicPr>
          <p:cNvPr id="8" name="Kép 7" descr="A képen játé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259F7291-D7C6-0CFB-18AA-78F255078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65" b="94632" l="2148" r="97363">
                        <a14:foregroundMark x1="84863" y1="21598" x2="84863" y2="21598"/>
                        <a14:foregroundMark x1="88574" y1="50936" x2="88574" y2="50936"/>
                        <a14:foregroundMark x1="87402" y1="32709" x2="87402" y2="32709"/>
                        <a14:foregroundMark x1="84668" y1="37828" x2="84668" y2="37828"/>
                        <a14:foregroundMark x1="94629" y1="40325" x2="94629" y2="40325"/>
                        <a14:foregroundMark x1="95313" y1="48564" x2="95313" y2="48564"/>
                        <a14:foregroundMark x1="95508" y1="46192" x2="93457" y2="46192"/>
                        <a14:foregroundMark x1="91016" y1="94632" x2="90430" y2="68914"/>
                        <a14:foregroundMark x1="87012" y1="8489" x2="87012" y2="8489"/>
                        <a14:foregroundMark x1="86719" y1="8489" x2="85547" y2="8489"/>
                        <a14:foregroundMark x1="17480" y1="56055" x2="17480" y2="56055"/>
                        <a14:foregroundMark x1="19824" y1="54057" x2="17871" y2="47316"/>
                        <a14:foregroundMark x1="10449" y1="83021" x2="14355" y2="81149"/>
                        <a14:foregroundMark x1="6250" y1="44944" x2="11328" y2="41698"/>
                        <a14:foregroundMark x1="2246" y1="48939" x2="2246" y2="48939"/>
                        <a14:foregroundMark x1="97363" y1="39950" x2="97363" y2="39950"/>
                        <a14:backgroundMark x1="41504" y1="46692" x2="41504" y2="46692"/>
                        <a14:backgroundMark x1="38574" y1="78527" x2="38574" y2="78527"/>
                        <a14:backgroundMark x1="38281" y1="75655" x2="38281" y2="75655"/>
                        <a14:backgroundMark x1="61426" y1="76030" x2="61426" y2="76030"/>
                        <a14:backgroundMark x1="61719" y1="72909" x2="61719" y2="72909"/>
                        <a14:backgroundMark x1="60938" y1="70162" x2="60938" y2="70162"/>
                        <a14:backgroundMark x1="61133" y1="66542" x2="61133" y2="66542"/>
                        <a14:backgroundMark x1="37402" y1="72534" x2="37402" y2="725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513" y="3052932"/>
            <a:ext cx="4604635" cy="3601868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4F86572-AA3B-8F65-DDE6-68D642CC41FB}"/>
              </a:ext>
            </a:extLst>
          </p:cNvPr>
          <p:cNvSpPr txBox="1"/>
          <p:nvPr/>
        </p:nvSpPr>
        <p:spPr>
          <a:xfrm>
            <a:off x="3108960" y="36503"/>
            <a:ext cx="84102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dirty="0">
                <a:latin typeface="Impact" panose="020B0806030902050204" pitchFamily="34" charset="0"/>
              </a:rPr>
              <a:t>Konfliktusok és fent akadások</a:t>
            </a:r>
          </a:p>
        </p:txBody>
      </p:sp>
      <p:pic>
        <p:nvPicPr>
          <p:cNvPr id="11" name="Kép 10" descr="A képen illusztráció, clipart, rajz, rajzfil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2D80FE3A-2279-CC1E-D9F2-E0C4C8D7B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57" b="96996" l="3000" r="97375">
                        <a14:foregroundMark x1="9125" y1="34979" x2="3000" y2="62017"/>
                        <a14:foregroundMark x1="5875" y1="97210" x2="5875" y2="97210"/>
                        <a14:foregroundMark x1="8250" y1="96781" x2="8250" y2="96781"/>
                        <a14:foregroundMark x1="14000" y1="67811" x2="15250" y2="59871"/>
                        <a14:foregroundMark x1="97875" y1="93133" x2="95875" y2="83476"/>
                        <a14:foregroundMark x1="95875" y1="83476" x2="85875" y2="59013"/>
                        <a14:foregroundMark x1="85875" y1="59013" x2="80625" y2="52146"/>
                        <a14:foregroundMark x1="80625" y1="52146" x2="79750" y2="51717"/>
                        <a14:foregroundMark x1="93375" y1="87339" x2="91125" y2="77897"/>
                        <a14:foregroundMark x1="91125" y1="77897" x2="86000" y2="68455"/>
                        <a14:foregroundMark x1="86000" y1="68455" x2="82875" y2="65451"/>
                        <a14:foregroundMark x1="92000" y1="94421" x2="97375" y2="81545"/>
                        <a14:foregroundMark x1="97375" y1="81545" x2="94000" y2="70172"/>
                        <a14:foregroundMark x1="94000" y1="70172" x2="93500" y2="69313"/>
                        <a14:foregroundMark x1="70250" y1="35622" x2="69250" y2="33691"/>
                        <a14:foregroundMark x1="28750" y1="37124" x2="28250" y2="36481"/>
                        <a14:foregroundMark x1="31625" y1="37983" x2="26875" y2="33047"/>
                        <a14:foregroundMark x1="17750" y1="42060" x2="17375" y2="39700"/>
                        <a14:foregroundMark x1="81250" y1="62876" x2="81250" y2="62876"/>
                        <a14:foregroundMark x1="81250" y1="62876" x2="81250" y2="62876"/>
                        <a14:foregroundMark x1="70875" y1="45494" x2="70875" y2="45494"/>
                        <a14:backgroundMark x1="1250" y1="99785" x2="1250" y2="997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43" y="3217953"/>
            <a:ext cx="5081157" cy="2959774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6A13C17E-1FC5-EC13-3671-BF00B6D53FC3}"/>
              </a:ext>
            </a:extLst>
          </p:cNvPr>
          <p:cNvSpPr txBox="1"/>
          <p:nvPr/>
        </p:nvSpPr>
        <p:spPr>
          <a:xfrm>
            <a:off x="12305513" y="3007251"/>
            <a:ext cx="84102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dirty="0">
                <a:latin typeface="Impact" panose="020B0806030902050204" pitchFamily="34" charset="0"/>
              </a:rPr>
              <a:t>Köszönjük a figyelmet!</a:t>
            </a:r>
          </a:p>
        </p:txBody>
      </p:sp>
      <p:pic>
        <p:nvPicPr>
          <p:cNvPr id="14" name="Kép 13" descr="A képen kerék, Szárazföldi jármű, jármű, közleked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5E63940-CE30-5609-53D0-5AF54CCCBF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037">
            <a:off x="46690" y="660380"/>
            <a:ext cx="6760322" cy="3802681"/>
          </a:xfrm>
          <a:prstGeom prst="rect">
            <a:avLst/>
          </a:prstGeom>
        </p:spPr>
      </p:pic>
      <p:pic>
        <p:nvPicPr>
          <p:cNvPr id="6" name="Kép 5" descr="A képen szöveg, jármű, Szárazföldi jármű, keré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007D7ED7-A3B2-4E91-D309-7613639FDE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3574">
            <a:off x="3851540" y="797100"/>
            <a:ext cx="7209354" cy="4048677"/>
          </a:xfrm>
          <a:prstGeom prst="rect">
            <a:avLst/>
          </a:prstGeom>
        </p:spPr>
      </p:pic>
      <p:pic>
        <p:nvPicPr>
          <p:cNvPr id="7" name="Kép 6" descr="A képen Szárazföldi jármű, kerék, jármű, közleked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4AE0CBF-836C-BCCB-8768-90264DA764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38" y="7656146"/>
            <a:ext cx="6287862" cy="53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76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3C71-1FEA-D8FE-5806-CE1EF7FA2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Grafika, szimbólum, kör, embléma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ADEDCF96-BD87-2369-239B-F221EDD62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80643">
            <a:off x="-98663" y="0"/>
            <a:ext cx="2334968" cy="1898551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84BB6FA-6B86-D7B3-E37C-9C4CC1C2DAFB}"/>
              </a:ext>
            </a:extLst>
          </p:cNvPr>
          <p:cNvSpPr txBox="1"/>
          <p:nvPr/>
        </p:nvSpPr>
        <p:spPr>
          <a:xfrm>
            <a:off x="3108960" y="36503"/>
            <a:ext cx="84102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dirty="0">
                <a:latin typeface="Impact" panose="020B0806030902050204" pitchFamily="34" charset="0"/>
              </a:rPr>
              <a:t>Konfliktusok és fent akadások</a:t>
            </a:r>
          </a:p>
        </p:txBody>
      </p:sp>
      <p:pic>
        <p:nvPicPr>
          <p:cNvPr id="11" name="Kép 10" descr="A képen illusztráció, clipart, rajz, rajzfil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117EC51-08A2-62CD-2726-260BDE01E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57" b="96996" l="3000" r="97375">
                        <a14:foregroundMark x1="9125" y1="34979" x2="3000" y2="62017"/>
                        <a14:foregroundMark x1="5875" y1="97210" x2="5875" y2="97210"/>
                        <a14:foregroundMark x1="8250" y1="96781" x2="8250" y2="96781"/>
                        <a14:foregroundMark x1="14000" y1="67811" x2="15250" y2="59871"/>
                        <a14:foregroundMark x1="97875" y1="93133" x2="95875" y2="83476"/>
                        <a14:foregroundMark x1="95875" y1="83476" x2="85875" y2="59013"/>
                        <a14:foregroundMark x1="85875" y1="59013" x2="80625" y2="52146"/>
                        <a14:foregroundMark x1="80625" y1="52146" x2="79750" y2="51717"/>
                        <a14:foregroundMark x1="93375" y1="87339" x2="91125" y2="77897"/>
                        <a14:foregroundMark x1="91125" y1="77897" x2="86000" y2="68455"/>
                        <a14:foregroundMark x1="86000" y1="68455" x2="82875" y2="65451"/>
                        <a14:foregroundMark x1="92000" y1="94421" x2="97375" y2="81545"/>
                        <a14:foregroundMark x1="97375" y1="81545" x2="94000" y2="70172"/>
                        <a14:foregroundMark x1="94000" y1="70172" x2="93500" y2="69313"/>
                        <a14:foregroundMark x1="70250" y1="35622" x2="69250" y2="33691"/>
                        <a14:foregroundMark x1="28750" y1="37124" x2="28250" y2="36481"/>
                        <a14:foregroundMark x1="31625" y1="37983" x2="26875" y2="33047"/>
                        <a14:foregroundMark x1="17750" y1="42060" x2="17375" y2="39700"/>
                        <a14:foregroundMark x1="81250" y1="62876" x2="81250" y2="62876"/>
                        <a14:foregroundMark x1="81250" y1="62876" x2="81250" y2="62876"/>
                        <a14:foregroundMark x1="70875" y1="45494" x2="70875" y2="45494"/>
                        <a14:backgroundMark x1="1250" y1="99785" x2="1250" y2="997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43" y="3217953"/>
            <a:ext cx="5081157" cy="2959774"/>
          </a:xfrm>
          <a:prstGeom prst="rect">
            <a:avLst/>
          </a:prstGeom>
        </p:spPr>
      </p:pic>
      <p:pic>
        <p:nvPicPr>
          <p:cNvPr id="14" name="Kép 13" descr="A képen kerék, Szárazföldi jármű, jármű, közleked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BD92C19E-346D-3043-FA94-AD750121D8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037">
            <a:off x="46690" y="660380"/>
            <a:ext cx="6760322" cy="3802681"/>
          </a:xfrm>
          <a:prstGeom prst="rect">
            <a:avLst/>
          </a:prstGeom>
        </p:spPr>
      </p:pic>
      <p:pic>
        <p:nvPicPr>
          <p:cNvPr id="6" name="Kép 5" descr="A képen szöveg, jármű, Szárazföldi jármű, keré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93E36D3-2427-812E-A06D-EBE154270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3574">
            <a:off x="3851540" y="797100"/>
            <a:ext cx="7209354" cy="4048677"/>
          </a:xfrm>
          <a:prstGeom prst="rect">
            <a:avLst/>
          </a:prstGeom>
        </p:spPr>
      </p:pic>
      <p:pic>
        <p:nvPicPr>
          <p:cNvPr id="7" name="Kép 6" descr="A képen Szárazföldi jármű, kerék, jármű, közleked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4BAC7E2F-D43C-EF80-3BCE-AE21E19E8D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38" y="1545399"/>
            <a:ext cx="6287862" cy="53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57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7D2C7-B98F-610B-892A-C5A34A570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Grafika, szimbólum, kör, embléma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B5F71F3-AD0F-4AE9-A0B1-14330D181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34" y="1854542"/>
            <a:ext cx="3872751" cy="314891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827F5C0-A445-97D1-E2E2-8060A4C3A498}"/>
              </a:ext>
            </a:extLst>
          </p:cNvPr>
          <p:cNvSpPr txBox="1"/>
          <p:nvPr/>
        </p:nvSpPr>
        <p:spPr>
          <a:xfrm>
            <a:off x="12192000" y="36503"/>
            <a:ext cx="84102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dirty="0">
                <a:latin typeface="Impact" panose="020B0806030902050204" pitchFamily="34" charset="0"/>
              </a:rPr>
              <a:t>Konfliktusok és fent akadások</a:t>
            </a:r>
          </a:p>
        </p:txBody>
      </p:sp>
      <p:pic>
        <p:nvPicPr>
          <p:cNvPr id="11" name="Kép 10" descr="A képen illusztráció, clipart, rajz, rajzfil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BB2161FF-97B4-C26C-0B8B-EF40520D7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57" b="96996" l="3000" r="97375">
                        <a14:foregroundMark x1="9125" y1="34979" x2="3000" y2="62017"/>
                        <a14:foregroundMark x1="5875" y1="97210" x2="5875" y2="97210"/>
                        <a14:foregroundMark x1="8250" y1="96781" x2="8250" y2="96781"/>
                        <a14:foregroundMark x1="14000" y1="67811" x2="15250" y2="59871"/>
                        <a14:foregroundMark x1="97875" y1="93133" x2="95875" y2="83476"/>
                        <a14:foregroundMark x1="95875" y1="83476" x2="85875" y2="59013"/>
                        <a14:foregroundMark x1="85875" y1="59013" x2="80625" y2="52146"/>
                        <a14:foregroundMark x1="80625" y1="52146" x2="79750" y2="51717"/>
                        <a14:foregroundMark x1="93375" y1="87339" x2="91125" y2="77897"/>
                        <a14:foregroundMark x1="91125" y1="77897" x2="86000" y2="68455"/>
                        <a14:foregroundMark x1="86000" y1="68455" x2="82875" y2="65451"/>
                        <a14:foregroundMark x1="92000" y1="94421" x2="97375" y2="81545"/>
                        <a14:foregroundMark x1="97375" y1="81545" x2="94000" y2="70172"/>
                        <a14:foregroundMark x1="94000" y1="70172" x2="93500" y2="69313"/>
                        <a14:foregroundMark x1="70250" y1="35622" x2="69250" y2="33691"/>
                        <a14:foregroundMark x1="28750" y1="37124" x2="28250" y2="36481"/>
                        <a14:foregroundMark x1="31625" y1="37983" x2="26875" y2="33047"/>
                        <a14:foregroundMark x1="17750" y1="42060" x2="17375" y2="39700"/>
                        <a14:foregroundMark x1="81250" y1="62876" x2="81250" y2="62876"/>
                        <a14:foregroundMark x1="81250" y1="62876" x2="81250" y2="62876"/>
                        <a14:foregroundMark x1="70875" y1="45494" x2="70875" y2="45494"/>
                        <a14:backgroundMark x1="1250" y1="99785" x2="1250" y2="997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43" y="6858000"/>
            <a:ext cx="5081157" cy="295977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9EF90EF7-68DF-1AF8-02ED-FB321D683B97}"/>
              </a:ext>
            </a:extLst>
          </p:cNvPr>
          <p:cNvSpPr txBox="1"/>
          <p:nvPr/>
        </p:nvSpPr>
        <p:spPr>
          <a:xfrm>
            <a:off x="3781769" y="3007251"/>
            <a:ext cx="84102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dirty="0">
                <a:latin typeface="Impact" panose="020B0806030902050204" pitchFamily="34" charset="0"/>
              </a:rPr>
              <a:t>Köszönjük a figyelmet!</a:t>
            </a:r>
          </a:p>
        </p:txBody>
      </p:sp>
      <p:pic>
        <p:nvPicPr>
          <p:cNvPr id="6" name="Kép 5" descr="A képen kerék, Szárazföldi jármű, jármű, közleked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A72504AE-81DA-4D76-E1D3-823BC4E9E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037">
            <a:off x="-7666072" y="-1915914"/>
            <a:ext cx="6760322" cy="3802681"/>
          </a:xfrm>
          <a:prstGeom prst="rect">
            <a:avLst/>
          </a:prstGeom>
        </p:spPr>
      </p:pic>
      <p:pic>
        <p:nvPicPr>
          <p:cNvPr id="7" name="Kép 6" descr="A képen szöveg, jármű, Szárazföldi jármű, keré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9988B99-5905-15DF-0209-EF28544B0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3574">
            <a:off x="12443831" y="-3073862"/>
            <a:ext cx="7209354" cy="4048677"/>
          </a:xfrm>
          <a:prstGeom prst="rect">
            <a:avLst/>
          </a:prstGeom>
        </p:spPr>
      </p:pic>
      <p:pic>
        <p:nvPicPr>
          <p:cNvPr id="9" name="Kép 8" descr="A képen Szárazföldi jármű, kerék, jármű, közleked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346B2AF2-77F2-1A37-E2F2-725781F9EA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38" y="7656146"/>
            <a:ext cx="6287862" cy="53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34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43</Words>
  <Application>Microsoft Office PowerPoint</Application>
  <PresentationFormat>Szélesvásznú</PresentationFormat>
  <Paragraphs>19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Impact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Dudás Bence Sándor</dc:creator>
  <cp:lastModifiedBy>Dudás Bence Sándor</cp:lastModifiedBy>
  <cp:revision>3</cp:revision>
  <dcterms:created xsi:type="dcterms:W3CDTF">2025-09-17T21:15:42Z</dcterms:created>
  <dcterms:modified xsi:type="dcterms:W3CDTF">2025-09-17T21:47:59Z</dcterms:modified>
</cp:coreProperties>
</file>